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6D9CDC-A4E8-4895-B08B-EB229A795A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412F01-EA5C-4BAF-B867-B8F3B38D1F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8D6CE4-1767-49F6-A028-8C2AFE465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728DC2-EC8D-43EF-ABAE-A5886729D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77C630-54F0-41F6-A7A7-6F36B007B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419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FC6FF2-331E-4293-8F1B-3DCE5FF20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6EE91A-0A96-4E2D-AE4F-F7F3EF638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4AC1F6-2ABF-42CA-A9EB-35A2722B2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DF1BB5-58A0-4B8A-A804-309838FD2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CB5BEE-C2BB-49C7-A047-9CEDB306E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342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C1F61B-E8EA-492C-BC7D-D84E55E95B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6672942-EED4-44A0-A042-A8B35882E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CEAB72-52D5-4330-843F-2C08E27F9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BF11A3-1704-451A-8B1A-55DB298AD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3D1879-5F3A-4E60-BFDB-4C25617A7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668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F1D963-65C4-4D3B-B572-63F43B36C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868D32E-3477-4FA6-800E-77D4985A5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F07CA6-BA8F-4A97-B477-31A546FB9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063D24-0C41-4E87-BFD3-914D311DA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4A6569-A2B9-4439-8AA5-FEB374209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563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6C3160-09A8-4156-B661-D7262A25F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695FE1-B490-454D-B1D4-1C7115CD3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A6C802-A48D-4605-BE56-C1AA04F09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3B30F2-1A79-41BE-B584-6187D4D85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0CEA29-E85C-4FD4-A883-F89E558E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5165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0BA52C-F96D-4934-BDF5-4D13DDC6D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B297FB-0CAE-4DBD-B109-2EF0AD2C91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7753A1-7D87-4820-8DEA-D4AC883AC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E749F3-1BEF-4461-930E-AC0629427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9AAD04-4044-4A1D-B2C8-F529AB3F4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F6BFB5A-2D6C-4101-A652-CDBBFF259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28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DF42A4-5D58-4AD3-9B50-AD880B1CD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C56C98-78E8-4324-BA07-B94956EBF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D231337-BFDF-4D6E-8B97-33E48E18A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2C8099E-E703-4E10-85DC-9BF0411A5F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824BB8A-0192-48F2-AB6F-E839CF1D86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65B8148-AB7F-4086-9393-7B93573FD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3EBBA44-77FB-44D7-8E43-E4F9AA659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FB8B73A-26B7-4EA7-9BCA-E5B724557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083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1851CA-40A4-48C3-9204-5DA1C274E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1126F05-8BC7-422E-93BE-49674FEEF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A10F238-71D1-4E04-A24F-803AF6D3B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77E3821-F924-4F5E-9FE1-FBE0225C1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81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5109D74-573A-455C-A106-32DC4A0D2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C8809CF-792F-45ED-B6DD-159C348FD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F8D8512-B8E1-421A-8595-3F1717760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02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8E889-6D42-4E4A-8053-BFD809F8E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72C85B-FF27-4822-8271-4BACCE7F1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5343391-AFBE-470C-A649-4CCB58A0E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6B9305A-9573-441A-BC1E-5CB6A01DF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A4F546B-8148-4E8B-9B10-AA1BF40E1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B6F0739-6D30-4E63-9798-636105AB6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8559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8F083-2430-4928-87CE-81E55F564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BD80A77-E8EA-4AF9-B9C6-A054F1440C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2E0C5F6-B0E5-4BB6-855A-098550A59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41D290-27AA-43CD-A236-8865D15DA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CF91F20-D813-44D4-8B1B-23D2F1298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B3EA1F7-A289-492D-A04C-3C974BC62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5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B3BB25F-375F-46C1-B5F1-19CCABF92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E2E9A64-2231-4F61-ABA0-053F20222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785CE3-648F-41C0-ABD8-961DFFBF89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494B5-B4B3-44A0-BAD0-33067E576859}" type="datetimeFigureOut">
              <a:rPr lang="pt-BR" smtClean="0"/>
              <a:t>25/11/2018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BD9432-F171-4F9E-B12F-D4828699F8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F3D19E-A2B1-456D-863B-3F6672403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C94BE-4AE3-4C65-A1AD-DB3ADD00D2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626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1" y="0"/>
            <a:ext cx="11622157" cy="6858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7687" r="12837" b="21743"/>
          <a:stretch/>
        </p:blipFill>
        <p:spPr>
          <a:xfrm>
            <a:off x="1812571" y="5686194"/>
            <a:ext cx="2483231" cy="755316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6C52C90-B118-49FA-8612-BCFB301217AA}"/>
              </a:ext>
            </a:extLst>
          </p:cNvPr>
          <p:cNvSpPr txBox="1"/>
          <p:nvPr/>
        </p:nvSpPr>
        <p:spPr>
          <a:xfrm>
            <a:off x="503583" y="1485166"/>
            <a:ext cx="1090653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Encaminhamentos</a:t>
            </a:r>
          </a:p>
          <a:p>
            <a:endParaRPr lang="pt-B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Geral: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Jacareí preparada para um novo ciclo de desenvolvimento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Plano Diretor em fase de finalização da revisão (Lei de Uso do Solo na sequência)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Obras de infraestrutura em andamento – “Jacareí virando a Chave do Desenvolvimento”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Fórum de Desenvolvimento Econômico – momento de entrega e alinhamento dos setores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Diretriz : Tríplice Hélice - Integração entre EMPRESAS – ESCOLAS – ESTADO (PMJ)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Programas e Projetos da PMJ – SDE convergindo para a construção do PDE – 2019 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821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1" y="0"/>
            <a:ext cx="11622157" cy="6858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7687" r="12837" b="21743"/>
          <a:stretch/>
        </p:blipFill>
        <p:spPr>
          <a:xfrm>
            <a:off x="1812571" y="5686194"/>
            <a:ext cx="2483231" cy="755316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6C52C90-B118-49FA-8612-BCFB301217AA}"/>
              </a:ext>
            </a:extLst>
          </p:cNvPr>
          <p:cNvSpPr txBox="1"/>
          <p:nvPr/>
        </p:nvSpPr>
        <p:spPr>
          <a:xfrm>
            <a:off x="490330" y="1070792"/>
            <a:ext cx="1090653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Agricultura e Abastecimento</a:t>
            </a:r>
          </a:p>
          <a:p>
            <a:endParaRPr lang="pt-B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Demandas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Mecanismos de escoamento da produção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Incentivo da produção agroecológica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Segurança na Zona Rural</a:t>
            </a:r>
          </a:p>
          <a:p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Propostas: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Fórum Permanente ou Grupo de Estudos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Política voltada para a Extensão Rural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Desenvolvimento do Agronegócio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485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1" y="0"/>
            <a:ext cx="11622157" cy="6858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7687" r="12837" b="21743"/>
          <a:stretch/>
        </p:blipFill>
        <p:spPr>
          <a:xfrm>
            <a:off x="1812571" y="5686194"/>
            <a:ext cx="2483231" cy="755316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6C52C90-B118-49FA-8612-BCFB301217AA}"/>
              </a:ext>
            </a:extLst>
          </p:cNvPr>
          <p:cNvSpPr txBox="1"/>
          <p:nvPr/>
        </p:nvSpPr>
        <p:spPr>
          <a:xfrm>
            <a:off x="490330" y="1070792"/>
            <a:ext cx="10906539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SEJA – Somos Empreendedoras de Jacareí</a:t>
            </a:r>
          </a:p>
          <a:p>
            <a:endParaRPr lang="pt-B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Demandas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Simplificação do acesso ao crédito e outras formas de apoio a expansão das </a:t>
            </a:r>
            <a:r>
              <a:rPr lang="pt-BR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MPEs</a:t>
            </a:r>
            <a:endParaRPr lang="pt-BR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Envolvimento ativo das </a:t>
            </a:r>
            <a:r>
              <a:rPr lang="pt-B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MPEs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na agenda de eventos da Cidade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Valorizar as </a:t>
            </a:r>
            <a:r>
              <a:rPr lang="pt-B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MPEs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locais</a:t>
            </a:r>
          </a:p>
          <a:p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Propostas: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Dispensa do fiador - outras formas de garantia no Banco do Povo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Benefícios fiscais para </a:t>
            </a:r>
            <a:r>
              <a:rPr lang="pt-B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MPEs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 trabalhos sociais e ambientais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Agenda mais enxuta não conflitando os mesmos produtos nos mesmos períodos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Priorização na contratação das </a:t>
            </a:r>
            <a:r>
              <a:rPr lang="pt-B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MPEs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para ações do município independente do evento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145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1" y="0"/>
            <a:ext cx="11622157" cy="6858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7687" r="12837" b="21743"/>
          <a:stretch/>
        </p:blipFill>
        <p:spPr>
          <a:xfrm>
            <a:off x="1812571" y="5686194"/>
            <a:ext cx="2483231" cy="755316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6C52C90-B118-49FA-8612-BCFB301217AA}"/>
              </a:ext>
            </a:extLst>
          </p:cNvPr>
          <p:cNvSpPr txBox="1"/>
          <p:nvPr/>
        </p:nvSpPr>
        <p:spPr>
          <a:xfrm>
            <a:off x="490330" y="1070792"/>
            <a:ext cx="10906539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Contabilistas – DAT – VRE </a:t>
            </a:r>
          </a:p>
          <a:p>
            <a:endParaRPr lang="pt-B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Demandas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Unificação dos Sistemas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Aceite de Laudo Técnico de Edificações e Elétrica com ART no lugar do Habite-se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Melhorar e agilizar Cadastro - </a:t>
            </a:r>
            <a:r>
              <a:rPr lang="pt-B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email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telefones no Sistema VRE</a:t>
            </a:r>
          </a:p>
          <a:p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Propostas: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Desenvolvimento de TI e EMBRAS na melhoria dos Sistemas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Revisão de Legislação para Desburocratização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Implantar mais serviços ON </a:t>
            </a:r>
            <a:r>
              <a:rPr lang="pt-BR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Line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- via Site da PMJ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820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1" y="0"/>
            <a:ext cx="11622157" cy="6858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7687" r="12837" b="21743"/>
          <a:stretch/>
        </p:blipFill>
        <p:spPr>
          <a:xfrm>
            <a:off x="1812571" y="5686194"/>
            <a:ext cx="2483231" cy="755316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6C52C90-B118-49FA-8612-BCFB301217AA}"/>
              </a:ext>
            </a:extLst>
          </p:cNvPr>
          <p:cNvSpPr txBox="1"/>
          <p:nvPr/>
        </p:nvSpPr>
        <p:spPr>
          <a:xfrm>
            <a:off x="463826" y="75441"/>
            <a:ext cx="10906539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Indústrias</a:t>
            </a:r>
          </a:p>
          <a:p>
            <a:r>
              <a:rPr lang="pt-BR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Demandas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Formação de fornecedores locais de Papelão e aço galvanizado </a:t>
            </a:r>
            <a:r>
              <a:rPr lang="pt-BR" sz="16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pré</a:t>
            </a:r>
            <a:r>
              <a:rPr lang="pt-BR" sz="1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pintado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Acesso aos departamentos de Engenharia das Fábricas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Alta rotatividade dos funcionários de compras (turnover)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Falta de inteiração entre as necessidades das empresas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Qualificação profissional deficiente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Busca por certificações ISO entre outras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Contabilistas com maior suporte para as novas legislações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Falta de investimentos em energias renováveis e novas tecnologias</a:t>
            </a:r>
          </a:p>
          <a:p>
            <a:r>
              <a:rPr lang="pt-BR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Propostas: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effectLst/>
              </a:rPr>
              <a:t>Cadastro geral SENAI - 91 escolas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Maior divulgação dos Projetos e das compras da PMJ (preconceito de mal pagador)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Mailing por Grupos de Interesse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Decisões e respostas mais rápidas do Suprimentos da PMJ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Feira Industrial e Banco de Talentos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Cursos : Seminários de Novos Negócios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Consórcio de empresas e Jornada de Excelência Jacareí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Workshops sobre Licitações 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Programas e Campanhas para compras em empresas em Jacareí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376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1" y="0"/>
            <a:ext cx="11622157" cy="6858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7687" r="12837" b="21743"/>
          <a:stretch/>
        </p:blipFill>
        <p:spPr>
          <a:xfrm>
            <a:off x="1812571" y="5686194"/>
            <a:ext cx="2483231" cy="755316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6C52C90-B118-49FA-8612-BCFB301217AA}"/>
              </a:ext>
            </a:extLst>
          </p:cNvPr>
          <p:cNvSpPr txBox="1"/>
          <p:nvPr/>
        </p:nvSpPr>
        <p:spPr>
          <a:xfrm>
            <a:off x="490330" y="1070792"/>
            <a:ext cx="1090653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Comércio Exterior</a:t>
            </a:r>
          </a:p>
          <a:p>
            <a:endParaRPr lang="pt-BR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Demandas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effectLst/>
              </a:rPr>
              <a:t>Cursos de capacitação / qualificação nas Faculdades e Escolas Técnicas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Cooperação / Participação / Organização do CIESP na formação de um Grupo COMEX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Criar uma Comissão e delegar atribuições</a:t>
            </a:r>
          </a:p>
          <a:p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t-BR" sz="20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Propostas: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>
                <a:effectLst/>
              </a:rPr>
              <a:t>Integração das empresas com práticas existentes e vivências das operações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Realizar Fóruns de Discussões com empresas</a:t>
            </a:r>
          </a:p>
          <a:p>
            <a:pPr marL="342900" indent="-342900">
              <a:buFont typeface="+mj-lt"/>
              <a:buAutoNum type="arabicPeriod"/>
            </a:pPr>
            <a:r>
              <a:rPr lang="pt-BR" dirty="0"/>
              <a:t>CIESP - SP para apoio e suporte ao Grupo </a:t>
            </a: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758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1" y="0"/>
            <a:ext cx="11622157" cy="68580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67" t="7687" r="12837" b="21743"/>
          <a:stretch/>
        </p:blipFill>
        <p:spPr>
          <a:xfrm>
            <a:off x="1812571" y="5686194"/>
            <a:ext cx="2483231" cy="755316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6C52C90-B118-49FA-8612-BCFB301217AA}"/>
              </a:ext>
            </a:extLst>
          </p:cNvPr>
          <p:cNvSpPr txBox="1"/>
          <p:nvPr/>
        </p:nvSpPr>
        <p:spPr>
          <a:xfrm>
            <a:off x="410817" y="1412439"/>
            <a:ext cx="10906539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Planejamento – PDE 2019</a:t>
            </a:r>
          </a:p>
          <a:p>
            <a:endParaRPr lang="pt-B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Pesquisa de modelos PDE e Plano de Ação = Dez/18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Definição de modelo e cronograma de implantação = Jan/19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Apresentação e alinhamento da proposta com Secretaria de Governo = FEV/19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Apresentação do PDE á Comunidade Empresarial = Mar/19 </a:t>
            </a:r>
            <a:r>
              <a:rPr lang="pt-BR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(início dos trabalhos)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Agenda e Cronograma de Oficinas e reuniões – Divulgação 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Entrega da Minuta = Out/19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Projeto de Lei = </a:t>
            </a:r>
            <a:r>
              <a:rPr lang="pt-BR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</a:t>
            </a:r>
            <a:r>
              <a:rPr lang="pt-B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/19 </a:t>
            </a: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154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524</Words>
  <Application>Microsoft Office PowerPoint</Application>
  <PresentationFormat>Widescreen</PresentationFormat>
  <Paragraphs>92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Win-7</dc:creator>
  <cp:lastModifiedBy>Win-7</cp:lastModifiedBy>
  <cp:revision>5</cp:revision>
  <dcterms:created xsi:type="dcterms:W3CDTF">2018-11-25T12:51:11Z</dcterms:created>
  <dcterms:modified xsi:type="dcterms:W3CDTF">2018-11-25T13:41:04Z</dcterms:modified>
</cp:coreProperties>
</file>